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3" r:id="rId2"/>
    <p:sldId id="284" r:id="rId3"/>
    <p:sldId id="285" r:id="rId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6699"/>
    <a:srgbClr val="DDDDDD"/>
    <a:srgbClr val="FFCC99"/>
    <a:srgbClr val="FFFF99"/>
    <a:srgbClr val="FF3300"/>
    <a:srgbClr val="CCFFFF"/>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94660" autoAdjust="0"/>
  </p:normalViewPr>
  <p:slideViewPr>
    <p:cSldViewPr>
      <p:cViewPr varScale="1">
        <p:scale>
          <a:sx n="82" d="100"/>
          <a:sy n="82" d="100"/>
        </p:scale>
        <p:origin x="-15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de-DE"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75A4D414-B066-F245-BEA6-584ABED03F36}" type="slidenum">
              <a:rPr lang="fr-FR"/>
              <a:pPr/>
              <a:t>‹#›</a:t>
            </a:fld>
            <a:endParaRPr lang="fr-FR"/>
          </a:p>
        </p:txBody>
      </p:sp>
    </p:spTree>
    <p:extLst>
      <p:ext uri="{BB962C8B-B14F-4D97-AF65-F5344CB8AC3E}">
        <p14:creationId xmlns:p14="http://schemas.microsoft.com/office/powerpoint/2010/main" val="230334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73248374-AEB8-D747-BF10-3662AABE26C0}" type="slidenum">
              <a:rPr lang="fr-FR"/>
              <a:pPr/>
              <a:t>‹#›</a:t>
            </a:fld>
            <a:endParaRPr lang="fr-FR"/>
          </a:p>
        </p:txBody>
      </p:sp>
    </p:spTree>
    <p:extLst>
      <p:ext uri="{BB962C8B-B14F-4D97-AF65-F5344CB8AC3E}">
        <p14:creationId xmlns:p14="http://schemas.microsoft.com/office/powerpoint/2010/main" val="3320569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de-DE"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47D30968-C9CC-2A41-95B9-FBEF18FAD328}" type="slidenum">
              <a:rPr lang="fr-FR"/>
              <a:pPr/>
              <a:t>‹#›</a:t>
            </a:fld>
            <a:endParaRPr lang="fr-FR"/>
          </a:p>
        </p:txBody>
      </p:sp>
    </p:spTree>
    <p:extLst>
      <p:ext uri="{BB962C8B-B14F-4D97-AF65-F5344CB8AC3E}">
        <p14:creationId xmlns:p14="http://schemas.microsoft.com/office/powerpoint/2010/main" val="248080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smtClean="0"/>
              <a:t>Cliquez et modifiez le titre</a:t>
            </a:r>
            <a:endParaRPr lang="fr-FR"/>
          </a:p>
        </p:txBody>
      </p:sp>
      <p:sp>
        <p:nvSpPr>
          <p:cNvPr id="3" name="Espace réservé du contenu 2"/>
          <p:cNvSpPr>
            <a:spLocks noGrp="1"/>
          </p:cNvSpPr>
          <p:nvPr>
            <p:ph idx="1"/>
          </p:nvPr>
        </p:nvSpPr>
        <p:spPr/>
        <p:txBody>
          <a:bodyPr/>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639E7EF6-82CA-5E42-B9B4-E9DBD9B4C182}" type="slidenum">
              <a:rPr lang="fr-FR"/>
              <a:pPr/>
              <a:t>‹#›</a:t>
            </a:fld>
            <a:endParaRPr lang="fr-FR"/>
          </a:p>
        </p:txBody>
      </p:sp>
    </p:spTree>
    <p:extLst>
      <p:ext uri="{BB962C8B-B14F-4D97-AF65-F5344CB8AC3E}">
        <p14:creationId xmlns:p14="http://schemas.microsoft.com/office/powerpoint/2010/main" val="213788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de-DE"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6423FC42-1A16-2244-8F54-08DCD8E18B44}" type="slidenum">
              <a:rPr lang="fr-FR"/>
              <a:pPr/>
              <a:t>‹#›</a:t>
            </a:fld>
            <a:endParaRPr lang="fr-FR"/>
          </a:p>
        </p:txBody>
      </p:sp>
    </p:spTree>
    <p:extLst>
      <p:ext uri="{BB962C8B-B14F-4D97-AF65-F5344CB8AC3E}">
        <p14:creationId xmlns:p14="http://schemas.microsoft.com/office/powerpoint/2010/main" val="295023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13A7EEF1-DE66-E247-9A3A-E39E634C8F15}" type="slidenum">
              <a:rPr lang="fr-FR"/>
              <a:pPr/>
              <a:t>‹#›</a:t>
            </a:fld>
            <a:endParaRPr lang="fr-FR"/>
          </a:p>
        </p:txBody>
      </p:sp>
    </p:spTree>
    <p:extLst>
      <p:ext uri="{BB962C8B-B14F-4D97-AF65-F5344CB8AC3E}">
        <p14:creationId xmlns:p14="http://schemas.microsoft.com/office/powerpoint/2010/main" val="64115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de-DE"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F8288311-3D06-3547-BEB7-8E4E584949F2}" type="slidenum">
              <a:rPr lang="fr-FR"/>
              <a:pPr/>
              <a:t>‹#›</a:t>
            </a:fld>
            <a:endParaRPr lang="fr-FR"/>
          </a:p>
        </p:txBody>
      </p:sp>
    </p:spTree>
    <p:extLst>
      <p:ext uri="{BB962C8B-B14F-4D97-AF65-F5344CB8AC3E}">
        <p14:creationId xmlns:p14="http://schemas.microsoft.com/office/powerpoint/2010/main" val="3269343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smtClean="0"/>
              <a:t>Cliquez et modifiez le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42C82E11-FFD1-D047-8CC5-C0F5F4CAD396}" type="slidenum">
              <a:rPr lang="fr-FR"/>
              <a:pPr/>
              <a:t>‹#›</a:t>
            </a:fld>
            <a:endParaRPr lang="fr-FR"/>
          </a:p>
        </p:txBody>
      </p:sp>
    </p:spTree>
    <p:extLst>
      <p:ext uri="{BB962C8B-B14F-4D97-AF65-F5344CB8AC3E}">
        <p14:creationId xmlns:p14="http://schemas.microsoft.com/office/powerpoint/2010/main" val="44408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AE14311F-F938-6E4B-9B41-7739BF931042}" type="slidenum">
              <a:rPr lang="fr-FR"/>
              <a:pPr/>
              <a:t>‹#›</a:t>
            </a:fld>
            <a:endParaRPr lang="fr-FR"/>
          </a:p>
        </p:txBody>
      </p:sp>
    </p:spTree>
    <p:extLst>
      <p:ext uri="{BB962C8B-B14F-4D97-AF65-F5344CB8AC3E}">
        <p14:creationId xmlns:p14="http://schemas.microsoft.com/office/powerpoint/2010/main" val="1514820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de-DE"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5DA15C0A-719E-7048-A3E0-511497945287}" type="slidenum">
              <a:rPr lang="fr-FR"/>
              <a:pPr/>
              <a:t>‹#›</a:t>
            </a:fld>
            <a:endParaRPr lang="fr-FR"/>
          </a:p>
        </p:txBody>
      </p:sp>
    </p:spTree>
    <p:extLst>
      <p:ext uri="{BB962C8B-B14F-4D97-AF65-F5344CB8AC3E}">
        <p14:creationId xmlns:p14="http://schemas.microsoft.com/office/powerpoint/2010/main" val="3911790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de-DE"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DBED5133-6A63-624C-A6D0-5997620703BC}" type="slidenum">
              <a:rPr lang="fr-FR"/>
              <a:pPr/>
              <a:t>‹#›</a:t>
            </a:fld>
            <a:endParaRPr lang="fr-FR"/>
          </a:p>
        </p:txBody>
      </p:sp>
    </p:spTree>
    <p:extLst>
      <p:ext uri="{BB962C8B-B14F-4D97-AF65-F5344CB8AC3E}">
        <p14:creationId xmlns:p14="http://schemas.microsoft.com/office/powerpoint/2010/main" val="14678717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91A9E488-3CC0-6D47-9C15-FC89B6187AC2}" type="slidenum">
              <a:rPr lang="fr-FR"/>
              <a:pPr/>
              <a:t>‹#›</a:t>
            </a:fld>
            <a:endParaRPr lang="fr-FR"/>
          </a:p>
        </p:txBody>
      </p:sp>
      <p:sp>
        <p:nvSpPr>
          <p:cNvPr id="1031" name="Text Box 7"/>
          <p:cNvSpPr txBox="1">
            <a:spLocks noChangeArrowheads="1"/>
          </p:cNvSpPr>
          <p:nvPr userDrawn="1"/>
        </p:nvSpPr>
        <p:spPr bwMode="auto">
          <a:xfrm>
            <a:off x="7861300" y="-14288"/>
            <a:ext cx="13192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e-DE" sz="1200" b="1"/>
              <a:t>Ulrich Goerlach</a:t>
            </a:r>
            <a:endParaRPr lang="fr-FR" sz="1200" b="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051720" y="5033"/>
            <a:ext cx="4824536" cy="6911146"/>
          </a:xfrm>
          <a:prstGeom prst="rect">
            <a:avLst/>
          </a:prstGeom>
        </p:spPr>
      </p:pic>
    </p:spTree>
    <p:extLst>
      <p:ext uri="{BB962C8B-B14F-4D97-AF65-F5344CB8AC3E}">
        <p14:creationId xmlns:p14="http://schemas.microsoft.com/office/powerpoint/2010/main" val="9570091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256"/>
            <a:ext cx="8229600" cy="1143000"/>
          </a:xfrm>
        </p:spPr>
        <p:txBody>
          <a:bodyPr/>
          <a:lstStyle/>
          <a:p>
            <a:r>
              <a:rPr lang="fr-FR" dirty="0" smtClean="0"/>
              <a:t>Poster Session</a:t>
            </a:r>
            <a:endParaRPr lang="fr-FR" dirty="0"/>
          </a:p>
        </p:txBody>
      </p:sp>
      <p:sp>
        <p:nvSpPr>
          <p:cNvPr id="3" name="Espace réservé du contenu 2"/>
          <p:cNvSpPr>
            <a:spLocks noGrp="1"/>
          </p:cNvSpPr>
          <p:nvPr>
            <p:ph idx="1"/>
          </p:nvPr>
        </p:nvSpPr>
        <p:spPr>
          <a:xfrm>
            <a:off x="457200" y="908720"/>
            <a:ext cx="8229600" cy="5544616"/>
          </a:xfrm>
        </p:spPr>
        <p:txBody>
          <a:bodyPr/>
          <a:lstStyle/>
          <a:p>
            <a:r>
              <a:rPr lang="en-GB" sz="2000" dirty="0" smtClean="0"/>
              <a:t>14 different countries, </a:t>
            </a:r>
          </a:p>
          <a:p>
            <a:r>
              <a:rPr lang="en-GB" sz="2000" dirty="0"/>
              <a:t>E</a:t>
            </a:r>
            <a:r>
              <a:rPr lang="en-GB" sz="2000" dirty="0" smtClean="0"/>
              <a:t>ach country has several universities</a:t>
            </a:r>
          </a:p>
          <a:p>
            <a:r>
              <a:rPr lang="en-GB" sz="2000" dirty="0" smtClean="0"/>
              <a:t>Several students from the same university made a common poster </a:t>
            </a:r>
          </a:p>
          <a:p>
            <a:r>
              <a:rPr lang="en-GB" sz="2000" dirty="0" smtClean="0"/>
              <a:t>We will make a tour in alphabetical order of countries and universities. </a:t>
            </a:r>
          </a:p>
          <a:p>
            <a:r>
              <a:rPr lang="en-GB" sz="2000" dirty="0" smtClean="0"/>
              <a:t>Each student or group of students stands up, saying his name, university and which poster (s)he has made, maybe one or two phrases (max)</a:t>
            </a:r>
          </a:p>
          <a:p>
            <a:r>
              <a:rPr lang="en-GB" sz="2000" dirty="0" smtClean="0"/>
              <a:t>We will then go to your posters and you will explain it to each other and to us, first to your nearest neighbours and then you move around. You maybe have to look for the author of a poster you are interested. So please wear your badge so one has a chance to find each other.</a:t>
            </a:r>
          </a:p>
          <a:p>
            <a:r>
              <a:rPr lang="en-GB" sz="2000" dirty="0" smtClean="0"/>
              <a:t>At 16h we will have coffee available, but you should continue to discuss around the posters.</a:t>
            </a:r>
          </a:p>
          <a:p>
            <a:r>
              <a:rPr lang="en-GB" sz="2000" dirty="0" smtClean="0"/>
              <a:t>The next lecture will start at 17h00</a:t>
            </a:r>
          </a:p>
          <a:p>
            <a:endParaRPr lang="en-GB" sz="2000" dirty="0"/>
          </a:p>
        </p:txBody>
      </p:sp>
    </p:spTree>
    <p:extLst>
      <p:ext uri="{BB962C8B-B14F-4D97-AF65-F5344CB8AC3E}">
        <p14:creationId xmlns:p14="http://schemas.microsoft.com/office/powerpoint/2010/main" val="42474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1160303408"/>
              </p:ext>
            </p:extLst>
          </p:nvPr>
        </p:nvGraphicFramePr>
        <p:xfrm>
          <a:off x="467544" y="332652"/>
          <a:ext cx="4824536" cy="6034960"/>
        </p:xfrm>
        <a:graphic>
          <a:graphicData uri="http://schemas.openxmlformats.org/drawingml/2006/table">
            <a:tbl>
              <a:tblPr/>
              <a:tblGrid>
                <a:gridCol w="2225339"/>
                <a:gridCol w="2599197"/>
              </a:tblGrid>
              <a:tr h="301748">
                <a:tc>
                  <a:txBody>
                    <a:bodyPr/>
                    <a:lstStyle/>
                    <a:p>
                      <a:pPr algn="l" fontAlgn="b"/>
                      <a:r>
                        <a:rPr lang="fr-FR" sz="1200" b="0" i="0" u="none" strike="noStrike" dirty="0">
                          <a:solidFill>
                            <a:srgbClr val="000000"/>
                          </a:solidFill>
                          <a:effectLst/>
                          <a:latin typeface="Calibri"/>
                        </a:rPr>
                        <a:t>SHERBROOKE, QUÉBEC</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CANADA (CA</a:t>
                      </a:r>
                      <a:r>
                        <a:rPr lang="fr-FR" sz="1200" b="0" i="0" u="none" strike="noStrike" dirty="0" smtClean="0">
                          <a:solidFill>
                            <a:srgbClr val="000000"/>
                          </a:solidFill>
                          <a:effectLst/>
                          <a:latin typeface="Calibri"/>
                        </a:rPr>
                        <a:t>)               (1)</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STRASBOURG</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FRANCE (FR</a:t>
                      </a:r>
                      <a:r>
                        <a:rPr lang="fr-FR" sz="1200" b="0" i="0" u="none" strike="noStrike" dirty="0" smtClean="0">
                          <a:solidFill>
                            <a:srgbClr val="000000"/>
                          </a:solidFill>
                          <a:effectLst/>
                          <a:latin typeface="Calibri"/>
                        </a:rPr>
                        <a:t>)               (3)</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dirty="0" smtClean="0">
                          <a:solidFill>
                            <a:srgbClr val="000000"/>
                          </a:solidFill>
                          <a:effectLst/>
                          <a:latin typeface="Calibri"/>
                        </a:rPr>
                        <a:t>AACHEN</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GERMANY (DE</a:t>
                      </a:r>
                      <a:r>
                        <a:rPr lang="fr-FR" sz="1200" b="0" i="0" u="none" strike="noStrike" dirty="0" smtClean="0">
                          <a:solidFill>
                            <a:srgbClr val="000000"/>
                          </a:solidFill>
                          <a:effectLst/>
                          <a:latin typeface="Calibri"/>
                        </a:rPr>
                        <a:t>)   </a:t>
                      </a:r>
                      <a:r>
                        <a:rPr lang="fr-FR" sz="1200" b="0" i="0" u="none" strike="noStrike" baseline="0" dirty="0" smtClean="0">
                          <a:solidFill>
                            <a:srgbClr val="000000"/>
                          </a:solidFill>
                          <a:effectLst/>
                          <a:latin typeface="Calibri"/>
                        </a:rPr>
                        <a:t>       (2)</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REGENSBURG</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GERMANY (DE</a:t>
                      </a:r>
                      <a:r>
                        <a:rPr lang="fr-FR" sz="1200" b="0" i="0" u="none" strike="noStrike" dirty="0" smtClean="0">
                          <a:solidFill>
                            <a:srgbClr val="000000"/>
                          </a:solidFill>
                          <a:effectLst/>
                          <a:latin typeface="Calibri"/>
                        </a:rPr>
                        <a:t>)          (3)</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BUDAPEST</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HUNGARY (HU</a:t>
                      </a:r>
                      <a:r>
                        <a:rPr lang="fr-FR" sz="1200" b="0" i="0" u="none" strike="noStrike" dirty="0" smtClean="0">
                          <a:solidFill>
                            <a:srgbClr val="000000"/>
                          </a:solidFill>
                          <a:effectLst/>
                          <a:latin typeface="Calibri"/>
                        </a:rPr>
                        <a:t>)        (1)</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RIGA</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LATVIA (LV</a:t>
                      </a:r>
                      <a:r>
                        <a:rPr lang="fr-FR" sz="1200" b="0" i="0" u="none" strike="noStrike" dirty="0" smtClean="0">
                          <a:solidFill>
                            <a:srgbClr val="000000"/>
                          </a:solidFill>
                          <a:effectLst/>
                          <a:latin typeface="Calibri"/>
                        </a:rPr>
                        <a:t>)               (4)</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KAUNAS</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LITHUANIA (LT</a:t>
                      </a:r>
                      <a:r>
                        <a:rPr lang="fr-FR" sz="1200" b="0" i="0" u="none" strike="noStrike" dirty="0" smtClean="0">
                          <a:solidFill>
                            <a:srgbClr val="000000"/>
                          </a:solidFill>
                          <a:effectLst/>
                          <a:latin typeface="Calibri"/>
                        </a:rPr>
                        <a:t>)          (3)</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ABUJA and BENIN CITY</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NIGERIA (NG</a:t>
                      </a:r>
                      <a:r>
                        <a:rPr lang="fr-FR" sz="1200" b="0" i="0" u="none" strike="noStrike" dirty="0" smtClean="0">
                          <a:solidFill>
                            <a:srgbClr val="000000"/>
                          </a:solidFill>
                          <a:effectLst/>
                          <a:latin typeface="Calibri"/>
                        </a:rPr>
                        <a:t>)            (1?)</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CRACOW</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POLAND (PL</a:t>
                      </a:r>
                      <a:r>
                        <a:rPr lang="fr-FR" sz="1200" b="0" i="0" u="none" strike="noStrike" dirty="0" smtClean="0">
                          <a:solidFill>
                            <a:srgbClr val="000000"/>
                          </a:solidFill>
                          <a:effectLst/>
                          <a:latin typeface="Calibri"/>
                        </a:rPr>
                        <a:t>)              (3)</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WARSAW</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POLAND (PL</a:t>
                      </a:r>
                      <a:r>
                        <a:rPr lang="fr-FR" sz="1200" b="0" i="0" u="none" strike="noStrike" dirty="0" smtClean="0">
                          <a:solidFill>
                            <a:srgbClr val="000000"/>
                          </a:solidFill>
                          <a:effectLst/>
                          <a:latin typeface="Calibri"/>
                        </a:rPr>
                        <a:t>)              (2)</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WROCBAW</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POLAND (PL</a:t>
                      </a:r>
                      <a:r>
                        <a:rPr lang="fr-FR" sz="1200" b="0" i="0" u="none" strike="noStrike" dirty="0" smtClean="0">
                          <a:solidFill>
                            <a:srgbClr val="000000"/>
                          </a:solidFill>
                          <a:effectLst/>
                          <a:latin typeface="Calibri"/>
                        </a:rPr>
                        <a:t>)              (4)</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CLUJ-NAPOCA</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ROMANIA (RO</a:t>
                      </a:r>
                      <a:r>
                        <a:rPr lang="fr-FR" sz="1200" b="0" i="0" u="none" strike="noStrike" dirty="0" smtClean="0">
                          <a:solidFill>
                            <a:srgbClr val="000000"/>
                          </a:solidFill>
                          <a:effectLst/>
                          <a:latin typeface="Calibri"/>
                        </a:rPr>
                        <a:t>)          (1)</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MOSCOW</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RUSSIAN FEDERATION (RU</a:t>
                      </a:r>
                      <a:r>
                        <a:rPr lang="fr-FR" sz="1200" b="0" i="0" u="none" strike="noStrike" dirty="0" smtClean="0">
                          <a:solidFill>
                            <a:srgbClr val="000000"/>
                          </a:solidFill>
                          <a:effectLst/>
                          <a:latin typeface="Calibri"/>
                        </a:rPr>
                        <a:t>)   (5)</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TOMSK</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RUSSIAN FEDERATION (RU</a:t>
                      </a:r>
                      <a:r>
                        <a:rPr lang="fr-FR" sz="1200" b="0" i="0" u="none" strike="noStrike" dirty="0" smtClean="0">
                          <a:solidFill>
                            <a:srgbClr val="000000"/>
                          </a:solidFill>
                          <a:effectLst/>
                          <a:latin typeface="Calibri"/>
                        </a:rPr>
                        <a:t>)   (1)</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MADRID</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SPAIN (ES</a:t>
                      </a:r>
                      <a:r>
                        <a:rPr lang="fr-FR" sz="1200" b="0" i="0" u="none" strike="noStrike" dirty="0" smtClean="0">
                          <a:solidFill>
                            <a:srgbClr val="000000"/>
                          </a:solidFill>
                          <a:effectLst/>
                          <a:latin typeface="Calibri"/>
                        </a:rPr>
                        <a:t>)                        (4)            </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ZARAGOZA</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SPAIN (ES</a:t>
                      </a:r>
                      <a:r>
                        <a:rPr lang="fr-FR" sz="1200" b="0" i="0" u="none" strike="noStrike" dirty="0" smtClean="0">
                          <a:solidFill>
                            <a:srgbClr val="000000"/>
                          </a:solidFill>
                          <a:effectLst/>
                          <a:latin typeface="Calibri"/>
                        </a:rPr>
                        <a:t>)                        (3)</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LUND</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SWEDEN (SE</a:t>
                      </a:r>
                      <a:r>
                        <a:rPr lang="fr-FR" sz="1200" b="0" i="0" u="none" strike="noStrike" dirty="0" smtClean="0">
                          <a:solidFill>
                            <a:srgbClr val="000000"/>
                          </a:solidFill>
                          <a:effectLst/>
                          <a:latin typeface="Calibri"/>
                        </a:rPr>
                        <a:t>)                   (1)</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UMEA</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SWEDEN (SE</a:t>
                      </a:r>
                      <a:r>
                        <a:rPr lang="fr-FR" sz="1200" b="0" i="0" u="none" strike="noStrike" dirty="0" smtClean="0">
                          <a:solidFill>
                            <a:srgbClr val="000000"/>
                          </a:solidFill>
                          <a:effectLst/>
                          <a:latin typeface="Calibri"/>
                        </a:rPr>
                        <a:t>)                   (4)</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OXFORD</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UNITED KINGDOM (UK</a:t>
                      </a:r>
                      <a:r>
                        <a:rPr lang="fr-FR" sz="1200" b="0" i="0" u="none" strike="noStrike" dirty="0" smtClean="0">
                          <a:solidFill>
                            <a:srgbClr val="000000"/>
                          </a:solidFill>
                          <a:effectLst/>
                          <a:latin typeface="Calibri"/>
                        </a:rPr>
                        <a:t>)   (1)</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301748">
                <a:tc>
                  <a:txBody>
                    <a:bodyPr/>
                    <a:lstStyle/>
                    <a:p>
                      <a:pPr algn="l" fontAlgn="b"/>
                      <a:r>
                        <a:rPr lang="fr-FR" sz="1200" b="0" i="0" u="none" strike="noStrike">
                          <a:solidFill>
                            <a:srgbClr val="000000"/>
                          </a:solidFill>
                          <a:effectLst/>
                          <a:latin typeface="Calibri"/>
                        </a:rPr>
                        <a:t>YORK</a:t>
                      </a:r>
                    </a:p>
                  </a:txBody>
                  <a:tcPr marL="12700" marR="12700" marT="12700"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a:rPr>
                        <a:t>UNITED KINGDOM (UK</a:t>
                      </a:r>
                      <a:r>
                        <a:rPr lang="fr-FR" sz="1200" b="0" i="0" u="none" strike="noStrike" dirty="0" smtClean="0">
                          <a:solidFill>
                            <a:srgbClr val="000000"/>
                          </a:solidFill>
                          <a:effectLst/>
                          <a:latin typeface="Calibri"/>
                        </a:rPr>
                        <a:t>)   (1)</a:t>
                      </a:r>
                      <a:endParaRPr lang="fr-FR" sz="12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3854675883"/>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ＭＳ Ｐゴシック"/>
        <a:cs typeface=""/>
      </a:majorFont>
      <a:minorFont>
        <a:latin typeface="Arial"/>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1528</TotalTime>
  <Words>323</Words>
  <Application>Microsoft Macintosh PowerPoint</Application>
  <PresentationFormat>Présentation à l'écran (4:3)</PresentationFormat>
  <Paragraphs>49</Paragraphs>
  <Slides>3</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vt:i4>
      </vt:variant>
    </vt:vector>
  </HeadingPairs>
  <TitlesOfParts>
    <vt:vector size="6" baseType="lpstr">
      <vt:lpstr>Arial</vt:lpstr>
      <vt:lpstr>Comic Sans MS</vt:lpstr>
      <vt:lpstr>Modèle par défaut</vt:lpstr>
      <vt:lpstr>Présentation PowerPoint</vt:lpstr>
      <vt:lpstr>Poster Session</vt:lpstr>
      <vt:lpstr>Présentation PowerPoint</vt:lpstr>
    </vt:vector>
  </TitlesOfParts>
  <Company>IReS - IN2P3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Ulrich GOERLACH</dc:creator>
  <cp:lastModifiedBy>Ulrich Goerlach</cp:lastModifiedBy>
  <cp:revision>48</cp:revision>
  <dcterms:created xsi:type="dcterms:W3CDTF">2003-07-06T22:10:45Z</dcterms:created>
  <dcterms:modified xsi:type="dcterms:W3CDTF">2012-07-02T12:09:31Z</dcterms:modified>
</cp:coreProperties>
</file>